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57" r:id="rId6"/>
    <p:sldId id="261" r:id="rId7"/>
    <p:sldId id="263" r:id="rId8"/>
    <p:sldId id="262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94" autoAdjust="0"/>
    <p:restoredTop sz="94656"/>
  </p:normalViewPr>
  <p:slideViewPr>
    <p:cSldViewPr snapToGrid="0">
      <p:cViewPr varScale="1">
        <p:scale>
          <a:sx n="66" d="100"/>
          <a:sy n="66" d="100"/>
        </p:scale>
        <p:origin x="21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132E1-7A31-489A-8C9F-393BBDE19B28}" type="datetimeFigureOut">
              <a:rPr lang="es-419" smtClean="0"/>
              <a:t>9/1/19</a:t>
            </a:fld>
            <a:endParaRPr lang="es-419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419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688A77-B81A-4AD7-BEA8-BDC89AC0EA1A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393197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dirty="0"/>
              <a:t>Llamativo, relacionado al contenido del ensayo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88A77-B81A-4AD7-BEA8-BDC89AC0EA1A}" type="slidenum">
              <a:rPr lang="es-419" smtClean="0"/>
              <a:t>2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637687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dirty="0"/>
              <a:t>Despues de llamar atención con titulo la</a:t>
            </a:r>
            <a:r>
              <a:rPr lang="es-419" baseline="0" dirty="0"/>
              <a:t> siguiente acción es mantener la atención del lector con la introducción</a:t>
            </a:r>
          </a:p>
          <a:p>
            <a:r>
              <a:rPr lang="es-419" baseline="0" dirty="0"/>
              <a:t>Ustedes lo escriben al comienzo o al final? Algunos recomiendan escribirlo al final una vez que se haya acabado todo el </a:t>
            </a:r>
            <a:r>
              <a:rPr lang="es-419" baseline="0" dirty="0" err="1"/>
              <a:t>ensaro</a:t>
            </a:r>
            <a:r>
              <a:rPr lang="es-419" baseline="0" dirty="0"/>
              <a:t> </a:t>
            </a:r>
            <a:r>
              <a:rPr lang="es-419" baseline="0" dirty="0" err="1"/>
              <a:t>asi</a:t>
            </a:r>
            <a:r>
              <a:rPr lang="es-419" baseline="0" dirty="0"/>
              <a:t> puedes asegúrate de preparar bien al lector para lo que viene</a:t>
            </a:r>
            <a:endParaRPr lang="es-41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88A77-B81A-4AD7-BEA8-BDC89AC0EA1A}" type="slidenum">
              <a:rPr lang="es-419" smtClean="0"/>
              <a:t>8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078628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1/9/19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1/9/19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1/9/19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newspaper&#13;&#10;&#13;&#10;Description automatically generated">
            <a:extLst>
              <a:ext uri="{FF2B5EF4-FFF2-40B4-BE49-F238E27FC236}">
                <a16:creationId xmlns:a16="http://schemas.microsoft.com/office/drawing/2014/main" id="{42E50819-73BB-C249-B969-7CFC350F39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59" r="6591"/>
          <a:stretch/>
        </p:blipFill>
        <p:spPr>
          <a:xfrm>
            <a:off x="20" y="10"/>
            <a:ext cx="12191980" cy="68593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F1A96B9-F717-4812-9DB0-C99D99462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560" y="1137137"/>
            <a:ext cx="9867482" cy="4570327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226038F9-8CE0-4A41-9EF0-3A27023DE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BB5C5996-5C1E-4768-90AE-87BED835C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>
            <a:normAutofit/>
          </a:bodyPr>
          <a:lstStyle/>
          <a:p>
            <a:r>
              <a:rPr lang="es-419" dirty="0"/>
              <a:t>Títulos e introducciones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s-419" dirty="0"/>
              <a:t>Enfoque de redacción pp. 82</a:t>
            </a:r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56411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>
                <a:solidFill>
                  <a:srgbClr val="C00000"/>
                </a:solidFill>
              </a:rPr>
              <a:t>…después de llamar la atención…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9122" y="1877439"/>
            <a:ext cx="9601200" cy="3581400"/>
          </a:xfrm>
        </p:spPr>
        <p:txBody>
          <a:bodyPr/>
          <a:lstStyle/>
          <a:p>
            <a:r>
              <a:rPr lang="es-419" dirty="0"/>
              <a:t>Es necesario continuar tu </a:t>
            </a:r>
            <a:r>
              <a:rPr lang="es-419" dirty="0" err="1"/>
              <a:t>intro</a:t>
            </a:r>
            <a:r>
              <a:rPr lang="es-419" dirty="0"/>
              <a:t> con dos o tres oraciones más de detalles adicionales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3895" t="51298" r="27789" b="33731"/>
          <a:stretch/>
        </p:blipFill>
        <p:spPr>
          <a:xfrm>
            <a:off x="3180944" y="2370307"/>
            <a:ext cx="6717556" cy="308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371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Actividad 2</a:t>
            </a:r>
            <a:br>
              <a:rPr lang="es-419" dirty="0"/>
            </a:br>
            <a:r>
              <a:rPr lang="es-419" dirty="0"/>
              <a:t>	Identifica la introducción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1970304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3625" y="1163344"/>
            <a:ext cx="9601200" cy="1485900"/>
          </a:xfrm>
        </p:spPr>
        <p:txBody>
          <a:bodyPr>
            <a:normAutofit fontScale="90000"/>
          </a:bodyPr>
          <a:lstStyle/>
          <a:p>
            <a:pPr algn="ctr"/>
            <a:r>
              <a:rPr lang="es-419" dirty="0"/>
              <a:t>¿Por qué es importante un buen título?</a:t>
            </a:r>
            <a:br>
              <a:rPr lang="es-419" dirty="0"/>
            </a:br>
            <a:br>
              <a:rPr lang="es-419" dirty="0"/>
            </a:br>
            <a:br>
              <a:rPr lang="es-419" dirty="0"/>
            </a:br>
            <a:br>
              <a:rPr lang="es-419" dirty="0"/>
            </a:br>
            <a:br>
              <a:rPr lang="es-419" dirty="0"/>
            </a:br>
            <a:br>
              <a:rPr lang="es-419" dirty="0"/>
            </a:br>
            <a:br>
              <a:rPr lang="es-419" dirty="0"/>
            </a:br>
            <a:r>
              <a:rPr lang="es-419" dirty="0"/>
              <a:t>¿Cuál es la diferencia entre un título informativo y uno llamativo?</a:t>
            </a:r>
            <a:br>
              <a:rPr lang="es-419" dirty="0"/>
            </a:br>
            <a:endParaRPr lang="es-419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477" y="1906294"/>
            <a:ext cx="6977495" cy="285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8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ejemplos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419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5580" t="42247" r="6298" b="33002"/>
          <a:stretch/>
        </p:blipFill>
        <p:spPr>
          <a:xfrm>
            <a:off x="1625680" y="1984443"/>
            <a:ext cx="9775138" cy="357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425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PE" sz="3200" dirty="0"/>
              <a:t>¿</a:t>
            </a:r>
            <a:r>
              <a:rPr lang="es-419" sz="3200" dirty="0"/>
              <a:t>Ser llamativos o informativos</a:t>
            </a:r>
            <a:r>
              <a:rPr lang="es-PE" sz="3200" dirty="0"/>
              <a:t>?</a:t>
            </a:r>
            <a:r>
              <a:rPr lang="en-US" sz="3200" dirty="0"/>
              <a:t>: un </a:t>
            </a:r>
            <a:r>
              <a:rPr lang="en-US" sz="3200" dirty="0" err="1"/>
              <a:t>acercamiento</a:t>
            </a:r>
            <a:r>
              <a:rPr lang="en-US" sz="3200" dirty="0"/>
              <a:t> al arte de </a:t>
            </a:r>
            <a:r>
              <a:rPr lang="en-US" sz="3200" dirty="0" err="1"/>
              <a:t>escribir</a:t>
            </a:r>
            <a:r>
              <a:rPr lang="en-US" sz="3200" dirty="0"/>
              <a:t> </a:t>
            </a:r>
            <a:r>
              <a:rPr lang="en-US" sz="3200" dirty="0" err="1"/>
              <a:t>títulos</a:t>
            </a:r>
            <a:endParaRPr lang="es-419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419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3172" t="22940" r="5537" b="51062"/>
          <a:stretch/>
        </p:blipFill>
        <p:spPr>
          <a:xfrm>
            <a:off x="1189832" y="2171700"/>
            <a:ext cx="10502815" cy="405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019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i="1" dirty="0"/>
              <a:t>¿Qué opinas?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419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428" t="35897" r="47228" b="21870"/>
          <a:stretch/>
        </p:blipFill>
        <p:spPr>
          <a:xfrm>
            <a:off x="3041779" y="1511560"/>
            <a:ext cx="7595741" cy="40691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1780" y="2997461"/>
            <a:ext cx="7595740" cy="1238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286861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Actividad 1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3300" t="51536" r="6172" b="22136"/>
          <a:stretch/>
        </p:blipFill>
        <p:spPr>
          <a:xfrm>
            <a:off x="1602031" y="1964988"/>
            <a:ext cx="9370769" cy="342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137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1115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419" dirty="0"/>
              <a:t>La introducción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419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3280" y="2456335"/>
            <a:ext cx="4100108" cy="41001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20558543">
            <a:off x="836712" y="3369051"/>
            <a:ext cx="2911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419" sz="5400" dirty="0">
                <a:solidFill>
                  <a:srgbClr val="C00000"/>
                </a:solidFill>
              </a:rPr>
              <a:t>¿Qué es?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 rot="1573717">
            <a:off x="8266570" y="4214002"/>
            <a:ext cx="400224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419" sz="3200" dirty="0">
                <a:solidFill>
                  <a:srgbClr val="00B050"/>
                </a:solidFill>
              </a:rPr>
              <a:t>¿Cuál es su finalidad?</a:t>
            </a:r>
            <a:endParaRPr lang="en-US" sz="3200" b="0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18610" y="1680103"/>
            <a:ext cx="30253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419" sz="3200" dirty="0">
                <a:solidFill>
                  <a:srgbClr val="7030A0"/>
                </a:solidFill>
              </a:rPr>
              <a:t>¿Por qué existe?</a:t>
            </a:r>
            <a:endParaRPr lang="en-US" sz="3200" b="0" cap="none" spc="0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3095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i="1" dirty="0">
                <a:solidFill>
                  <a:srgbClr val="C00000"/>
                </a:solidFill>
              </a:rPr>
              <a:t>Introducciones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0606" y="1428750"/>
            <a:ext cx="9601200" cy="3581400"/>
          </a:xfrm>
        </p:spPr>
        <p:txBody>
          <a:bodyPr/>
          <a:lstStyle/>
          <a:p>
            <a:pPr marL="0" indent="0" algn="ctr">
              <a:buNone/>
            </a:pPr>
            <a:r>
              <a:rPr lang="es-419" dirty="0"/>
              <a:t>Después de llamar atención con título la siguiente acción es mantener la atención del lector con la introducción</a:t>
            </a:r>
          </a:p>
          <a:p>
            <a:pPr marL="0" indent="0" algn="ctr">
              <a:buNone/>
            </a:pPr>
            <a:r>
              <a:rPr lang="es-419" dirty="0">
                <a:solidFill>
                  <a:srgbClr val="C00000"/>
                </a:solidFill>
              </a:rPr>
              <a:t>INTRODUCCION = ACCION DE PUENTE = TRANSPORTAR AL LECTOR</a:t>
            </a:r>
          </a:p>
          <a:p>
            <a:pPr marL="0" indent="0">
              <a:buNone/>
            </a:pPr>
            <a:endParaRPr lang="es-419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70853" t="22803" r="5948" b="59748"/>
          <a:stretch/>
        </p:blipFill>
        <p:spPr>
          <a:xfrm>
            <a:off x="2345256" y="2684835"/>
            <a:ext cx="8783187" cy="371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61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>
                <a:solidFill>
                  <a:srgbClr val="C00000"/>
                </a:solidFill>
              </a:rPr>
              <a:t>Para comenzar un ensayo interesante…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419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4176" t="55137" r="8883" b="21020"/>
          <a:stretch/>
        </p:blipFill>
        <p:spPr>
          <a:xfrm>
            <a:off x="846955" y="2000655"/>
            <a:ext cx="10650490" cy="386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213649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</Words>
  <Application>Microsoft Macintosh PowerPoint</Application>
  <PresentationFormat>Widescreen</PresentationFormat>
  <Paragraphs>23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Calibri</vt:lpstr>
      <vt:lpstr>Franklin Gothic Book</vt:lpstr>
      <vt:lpstr>Crop</vt:lpstr>
      <vt:lpstr>Títulos e introducciones</vt:lpstr>
      <vt:lpstr>¿Por qué es importante un buen título?       ¿Cuál es la diferencia entre un título informativo y uno llamativo? </vt:lpstr>
      <vt:lpstr>ejemplos</vt:lpstr>
      <vt:lpstr>¿Ser llamativos o informativos?: un acercamiento al arte de escribir títulos</vt:lpstr>
      <vt:lpstr>¿Qué opinas?</vt:lpstr>
      <vt:lpstr>Actividad 1</vt:lpstr>
      <vt:lpstr>La introducción</vt:lpstr>
      <vt:lpstr>Introducciones</vt:lpstr>
      <vt:lpstr>Para comenzar un ensayo interesante…</vt:lpstr>
      <vt:lpstr>…después de llamar la atención…</vt:lpstr>
      <vt:lpstr>Actividad 2  Identifica la introducción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Títulos e introducciones</dc:title>
  <dc:creator>Meloddye Carpio Rios</dc:creator>
  <cp:lastModifiedBy>Meloddye Carpio Rios</cp:lastModifiedBy>
  <cp:revision>1</cp:revision>
  <dcterms:created xsi:type="dcterms:W3CDTF">2019-01-10T04:49:13Z</dcterms:created>
  <dcterms:modified xsi:type="dcterms:W3CDTF">2019-01-10T04:49:33Z</dcterms:modified>
</cp:coreProperties>
</file>