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35" r:id="rId3"/>
    <p:sldId id="349" r:id="rId4"/>
    <p:sldId id="334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3C7B-FB01-F748-ADBB-8CA16D15438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747B-D6D7-E344-AA1A-60ECFC9341D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025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00979-444F-4A1D-B972-73E0F509A13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71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C57E-CB44-AD47-9F1F-74F6C30D1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FCE60-0526-B64B-A066-784A3A7B3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75B2-8031-484D-89ED-1390C648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BF5E-B0C8-8B4F-8B98-9A166346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B03D-C5B8-804D-8744-59C6633D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93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07B8-D411-3849-B393-9A2E91F8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7E9E9-2DAD-AB42-BD1B-C65F97881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539C-C12D-ED4A-A041-3C38EAE9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E8ACB-23A7-164E-9F8A-080CDE5C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91406-D484-614A-A7D2-F9C9F257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19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611EC-B533-7B47-9FBE-954C8246B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5E75D-1983-7740-B482-2EF9DFA51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5557-29AD-714D-AB85-F49D27D1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53E2-7641-DF4D-AA2F-CA818862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045DA-ACE4-A64E-9199-8B6EC67A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957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9B75-49BA-8144-AD82-D415B550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70BE-12D5-0248-AFD3-C1ED6AEE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5753A-3A11-124D-A390-A7DE02D6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E4BC3-4127-6948-B50F-D30FFD62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AF2B-B444-274B-BF50-DD110F5E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159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14B1-8A9B-B249-836C-5BC7C5D9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565E0-A526-E445-84DA-291EC1D00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09FDF-918B-3542-A6DB-A559250E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1C90-EF20-CE47-8A96-E90B0CA5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AB00-DD77-7D4D-9C39-0A69077B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24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1EA1-FB17-6E43-818C-BB5D1AF5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160D-3ADE-B843-8B14-456063DE3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FE0D5-60A1-4845-9CA6-68A18C4FE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FD2C9-898F-9447-B4EE-F4DE1E56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5BC3-222C-B245-AA25-D821B25C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75C4B-937C-204D-A8BD-77B29045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45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0116-AC47-6046-9F29-98A7BF42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F9327-345D-674A-97D8-AD0BE0FF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90A83-1847-C246-9CA7-AE8ECD984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D3638-9D7A-9944-B117-41E76E816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7D26F-1E48-D244-8BB9-3C83E2761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3FF10-1681-DC46-B5A7-05FDCDFD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EF7B-2E32-3E4F-9748-7207ABAD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9E8F0-9ED5-BB42-A826-B124120D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862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955A-08A9-1847-B981-21B6078D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9C08E-6BC7-4B40-9C3F-A3D95BFB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713CB-24CC-6D4A-A268-59D54EBD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EB9FB-89D4-6E47-AAE8-71D1EFE2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374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E6BF5-FFC2-8547-9406-7DA7F2A2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2FC8A-C513-F34C-A82E-C97D07C0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7B3C3-F537-084E-845C-8B3D5294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104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89E7-896F-B34C-B1C8-9AAC8F5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409EB-7514-FE4B-8CB3-00BB9CE33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E828F-EAF6-1642-8F00-817A21F3D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F2677-E74B-5741-85F8-C6C220F7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7BF17-994F-0945-8AA0-9072563E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2F881-4D5D-F74F-AEA8-C7397DDA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332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EACB-9543-8448-A1CE-DB9F4F35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34418-E324-B048-9304-A233C74AE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CB2-850C-0E44-9CB4-8BE0303BB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9AEAD-8806-7C4E-AD2C-BE9E08A0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9C15A-F8C2-F547-8359-802A7DC4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A1405-CC65-E248-AE99-D7891274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096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1A740-5796-0648-9B1A-65C99155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155B-36CD-4347-BFD5-B363DC4F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FF4B2-E371-A949-9F93-46CD528FC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A505-6E62-174E-AA46-CC6EA9E589E6}" type="datetimeFigureOut">
              <a:rPr lang="es-ES_tradnl" smtClean="0"/>
              <a:t>21/6/18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E60D4-ADFA-314E-B412-F00D9A281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B43F9-F46F-1C4E-BA26-3D7D8548A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5F0B-96B2-C94F-B20E-6013AF8586D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0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2941-6086-674D-BF1C-DC174C85F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5281" y="923341"/>
            <a:ext cx="9144000" cy="2387600"/>
          </a:xfrm>
        </p:spPr>
        <p:txBody>
          <a:bodyPr/>
          <a:lstStyle/>
          <a:p>
            <a:r>
              <a:rPr lang="es-ES_tradnl" b="1" dirty="0">
                <a:solidFill>
                  <a:srgbClr val="7030A0"/>
                </a:solidFill>
              </a:rPr>
              <a:t>Prueba 1</a:t>
            </a:r>
            <a:br>
              <a:rPr lang="es-ES_tradnl" b="1" dirty="0">
                <a:solidFill>
                  <a:srgbClr val="7030A0"/>
                </a:solidFill>
              </a:rPr>
            </a:br>
            <a:endParaRPr lang="es-ES_tradnl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3ECD4-75C0-0944-8E14-E49271D47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75281" y="3602038"/>
            <a:ext cx="9144000" cy="1655762"/>
          </a:xfrm>
        </p:spPr>
        <p:txBody>
          <a:bodyPr>
            <a:normAutofit/>
          </a:bodyPr>
          <a:lstStyle/>
          <a:p>
            <a:r>
              <a:rPr lang="es-ES_tradnl" sz="3400" b="1" dirty="0">
                <a:solidFill>
                  <a:srgbClr val="7030A0"/>
                </a:solidFill>
              </a:rPr>
              <a:t>(40 minutos)</a:t>
            </a:r>
            <a:endParaRPr lang="es-ES_tradnl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70C26-FAB0-EB4F-B8C5-F08DBC5B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774" y="1453741"/>
            <a:ext cx="3571414" cy="29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2990312" cy="2301138"/>
          </a:xfrm>
          <a:prstGeom prst="rect">
            <a:avLst/>
          </a:prstGeom>
        </p:spPr>
      </p:pic>
      <p:pic>
        <p:nvPicPr>
          <p:cNvPr id="2054" name="Picture 6" descr="https://encrypted-tbn1.gstatic.com/images?q=tbn:ANd9GcTUjgFEihkEuMNJ2B2cGTQLtKSMOWkIm14RURU-_EMOGY8qIp7Y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05" y="689727"/>
            <a:ext cx="2618910" cy="23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YQM0AZA38kNUPYqHIyI6ct-DsS7ZO9ErA0UPs7N6z2X_wKCk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12" y="1416670"/>
            <a:ext cx="2325285" cy="17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R1rjJ5CvFzXR2fsxa7UELtKPgl9cbGgtGh-kXfL3O9BO2EYsv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92" y="4404013"/>
            <a:ext cx="1964531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3.gstatic.com/images?q=tbn:ANd9GcR9yUyzKiPnDYZzKZE39n8JSckiP6KaPJv1s1txuAMcdcRWXuJ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53" y="4524443"/>
            <a:ext cx="1964531" cy="13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2.gstatic.com/images?q=tbn:ANd9GcT0s2qeBwpT1jwjKnf36sjBDcEPcwPX6bOaqa3lCubEJ-l7CkNRD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61" y="4224957"/>
            <a:ext cx="1385888" cy="18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3.gstatic.com/images?q=tbn:ANd9GcSfV3I22ERyLJOok5zPx0oF-I8RKSJPPJ45K2eYMHjSddMiPA4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2" y="3684221"/>
            <a:ext cx="21431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677662" y="3205677"/>
            <a:ext cx="2513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La Candelaria tiene gente </a:t>
            </a:r>
            <a:r>
              <a:rPr lang="es-CO" sz="1350" u="sng" dirty="0"/>
              <a:t>todo el tiempo</a:t>
            </a:r>
            <a:r>
              <a:rPr lang="es-CO" sz="1350" dirty="0"/>
              <a:t>. Muchos turistas. </a:t>
            </a:r>
            <a:endParaRPr lang="es-ES" sz="13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00099" y="857252"/>
            <a:ext cx="25133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Hay discotecas, sitios para </a:t>
            </a:r>
            <a:r>
              <a:rPr lang="es-CO" sz="1350" u="sng" dirty="0"/>
              <a:t>pasar con los amigos</a:t>
            </a:r>
            <a:r>
              <a:rPr lang="es-CO" sz="1350" dirty="0"/>
              <a:t>, para caminar o comer. </a:t>
            </a:r>
            <a:endParaRPr lang="es-ES" sz="135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34027" y="5929216"/>
            <a:ext cx="2513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Si vas, puedes hacer un tour de grafitis. </a:t>
            </a:r>
            <a:endParaRPr lang="es-ES" sz="135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156289" y="5058707"/>
            <a:ext cx="2513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Las calles son pequeñas, las </a:t>
            </a:r>
            <a:r>
              <a:rPr lang="es-CO" sz="1350" u="sng" dirty="0"/>
              <a:t>esquinas coloridas</a:t>
            </a:r>
            <a:r>
              <a:rPr lang="es-CO" sz="1350" dirty="0"/>
              <a:t>, casas coloniales. </a:t>
            </a:r>
            <a:endParaRPr lang="es-ES" sz="1350" dirty="0"/>
          </a:p>
          <a:p>
            <a:r>
              <a:rPr lang="es-CO" sz="1350" dirty="0"/>
              <a:t> </a:t>
            </a:r>
            <a:endParaRPr lang="es-ES" sz="135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933570" y="3204728"/>
            <a:ext cx="25133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Hay iglesias, museos, plazas. </a:t>
            </a:r>
          </a:p>
          <a:p>
            <a:r>
              <a:rPr lang="es-CO" sz="1350" dirty="0"/>
              <a:t>No hay muchos rascacielos ni edificios altos. </a:t>
            </a:r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506105" y="5934802"/>
            <a:ext cx="2513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/>
              <a:t>En la Candelaria están las casas de varios amigos…</a:t>
            </a:r>
            <a:endParaRPr lang="es-E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83069" y="219626"/>
            <a:ext cx="721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LA CANDELARIA---</a:t>
            </a:r>
            <a:r>
              <a:rPr lang="es-ES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Bogotá, Colombia</a:t>
            </a:r>
            <a:endParaRPr lang="en-US" sz="2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975" y="639020"/>
            <a:ext cx="56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clubs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90531" y="670502"/>
            <a:ext cx="124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To </a:t>
            </a:r>
            <a:r>
              <a:rPr lang="es-ES" sz="1400" i="1" dirty="0" err="1"/>
              <a:t>hang</a:t>
            </a:r>
            <a:r>
              <a:rPr lang="es-ES" sz="1400" i="1" dirty="0"/>
              <a:t> </a:t>
            </a:r>
            <a:r>
              <a:rPr lang="es-ES" sz="1400" i="1" dirty="0" err="1"/>
              <a:t>out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28025" y="3087519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always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93850" y="5704552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If</a:t>
            </a:r>
            <a:r>
              <a:rPr lang="es-ES" sz="1200" i="1" dirty="0"/>
              <a:t> </a:t>
            </a:r>
            <a:r>
              <a:rPr lang="es-ES" sz="1200" i="1" dirty="0" err="1"/>
              <a:t>you</a:t>
            </a:r>
            <a:r>
              <a:rPr lang="es-ES" sz="1200" i="1" dirty="0"/>
              <a:t> </a:t>
            </a:r>
            <a:r>
              <a:rPr lang="es-ES" sz="1200" i="1" dirty="0" err="1"/>
              <a:t>go</a:t>
            </a:r>
            <a:r>
              <a:rPr lang="es-ES" sz="1200" i="1" dirty="0"/>
              <a:t>,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55583" y="5773619"/>
            <a:ext cx="131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pintoresque</a:t>
            </a:r>
            <a:r>
              <a:rPr lang="es-ES" sz="1200" i="1" dirty="0"/>
              <a:t> </a:t>
            </a:r>
            <a:r>
              <a:rPr lang="es-ES" sz="1200" i="1" dirty="0" err="1"/>
              <a:t>corners</a:t>
            </a:r>
            <a:endParaRPr lang="en-US" sz="1200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25148" y="5572365"/>
            <a:ext cx="72008" cy="20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517141" y="3074622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Town </a:t>
            </a:r>
            <a:r>
              <a:rPr lang="es-ES" sz="1200" i="1" dirty="0" err="1"/>
              <a:t>squares</a:t>
            </a:r>
            <a:endParaRPr 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202243" y="3641196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Skyscrapers</a:t>
            </a:r>
            <a:r>
              <a:rPr lang="es-ES" sz="1200" i="1" dirty="0"/>
              <a:t>	</a:t>
            </a:r>
            <a:endParaRPr lang="en-US" sz="1200" i="1" dirty="0"/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10699684" y="3666033"/>
            <a:ext cx="502559" cy="113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69424" y="3804493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Tall</a:t>
            </a:r>
            <a:r>
              <a:rPr lang="es-ES" sz="1200" i="1" dirty="0"/>
              <a:t> </a:t>
            </a:r>
            <a:r>
              <a:rPr lang="es-ES" sz="1200" i="1" dirty="0" err="1"/>
              <a:t>buildings</a:t>
            </a:r>
            <a:r>
              <a:rPr lang="es-ES" sz="1200" i="1" dirty="0"/>
              <a:t>	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58657" y="3599621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tourists</a:t>
            </a:r>
            <a:r>
              <a:rPr lang="es-ES" sz="1200" i="1" dirty="0"/>
              <a:t>	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772489" y="6298547"/>
            <a:ext cx="1100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/>
              <a:t>several</a:t>
            </a:r>
            <a:r>
              <a:rPr lang="es-ES" sz="1200" i="1" dirty="0"/>
              <a:t> </a:t>
            </a:r>
            <a:r>
              <a:rPr lang="es-ES" sz="1200" i="1" dirty="0" err="1"/>
              <a:t>friends</a:t>
            </a:r>
            <a:r>
              <a:rPr lang="es-ES" sz="1200" i="1" dirty="0"/>
              <a:t>	</a:t>
            </a:r>
            <a:endParaRPr lang="en-US" sz="12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57792" y="6148171"/>
            <a:ext cx="2681356" cy="636519"/>
            <a:chOff x="4139082" y="6203876"/>
            <a:chExt cx="2681356" cy="636519"/>
          </a:xfrm>
        </p:grpSpPr>
        <p:sp>
          <p:nvSpPr>
            <p:cNvPr id="17" name="CuadroTexto 16"/>
            <p:cNvSpPr txBox="1"/>
            <p:nvPr/>
          </p:nvSpPr>
          <p:spPr>
            <a:xfrm>
              <a:off x="4139082" y="6203876"/>
              <a:ext cx="251333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350" dirty="0"/>
                <a:t>El tráfico en la Candelaria es horrible. De día es ruidoso. </a:t>
              </a:r>
              <a:endParaRPr lang="es-ES" sz="135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06168" y="6563396"/>
              <a:ext cx="1314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i="1" dirty="0" err="1"/>
                <a:t>noisy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/>
      <p:bldP spid="19" grpId="0"/>
      <p:bldP spid="20" grpId="0"/>
      <p:bldP spid="3" grpId="0"/>
      <p:bldP spid="21" grpId="0"/>
      <p:bldP spid="22" grpId="0"/>
      <p:bldP spid="23" grpId="0"/>
      <p:bldP spid="24" grpId="0"/>
      <p:bldP spid="25" grpId="0"/>
      <p:bldP spid="27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BLOG DE UN CATALÁN EN COLOMBIA p.42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3F86D-DF9A-E942-AFC4-CD197263F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03" y="1690688"/>
            <a:ext cx="6742797" cy="4600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796E3-14E6-D146-BB57-3A1DC444B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8" y="1690688"/>
            <a:ext cx="2189747" cy="40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87" y="522032"/>
            <a:ext cx="4999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El blog de un catalán</a:t>
            </a:r>
          </a:p>
          <a:p>
            <a:r>
              <a:rPr lang="es-ES" sz="3600" b="1" dirty="0"/>
              <a:t>UN VIAJE INESPERADO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297" y="198932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Javier visita Bogotá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9372" y="33642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>
                <a:latin typeface="Adobe Caslon Pro" pitchFamily="18" charset="0"/>
              </a:rPr>
              <a:t>“Tu reacción”. (Un ejemplo de </a:t>
            </a:r>
            <a:r>
              <a:rPr lang="es-CO" i="1" dirty="0" err="1">
                <a:latin typeface="Adobe Caslon Pro" pitchFamily="18" charset="0"/>
              </a:rPr>
              <a:t>homework</a:t>
            </a:r>
            <a:r>
              <a:rPr lang="es-CO" dirty="0">
                <a:latin typeface="Adobe Caslon Pro" pitchFamily="18" charset="0"/>
              </a:rPr>
              <a:t>).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3787" t="61761" r="4951" b="13879"/>
          <a:stretch/>
        </p:blipFill>
        <p:spPr>
          <a:xfrm>
            <a:off x="1778619" y="4202252"/>
            <a:ext cx="3552187" cy="2289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4B242-C04B-47AE-96D0-FF37EA6BDBD5}"/>
              </a:ext>
            </a:extLst>
          </p:cNvPr>
          <p:cNvSpPr txBox="1"/>
          <p:nvPr/>
        </p:nvSpPr>
        <p:spPr>
          <a:xfrm>
            <a:off x="345687" y="6298874"/>
            <a:ext cx="286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43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B6803A-D4AC-3940-8166-5F585D1A4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29" b="64350"/>
          <a:stretch/>
        </p:blipFill>
        <p:spPr>
          <a:xfrm>
            <a:off x="2845616" y="1720885"/>
            <a:ext cx="2236416" cy="1644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9E2389-CEC4-EC45-A54D-B84F02BA0C0B}"/>
              </a:ext>
            </a:extLst>
          </p:cNvPr>
          <p:cNvSpPr/>
          <p:nvPr/>
        </p:nvSpPr>
        <p:spPr>
          <a:xfrm>
            <a:off x="5881358" y="409631"/>
            <a:ext cx="5751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B050"/>
                </a:solidFill>
              </a:rPr>
              <a:t>Ideas para responder:</a:t>
            </a:r>
          </a:p>
          <a:p>
            <a:r>
              <a:rPr lang="es-CO" dirty="0"/>
              <a:t>Escoge un dato interesante de lo que habló Javier:</a:t>
            </a:r>
          </a:p>
          <a:p>
            <a:r>
              <a:rPr lang="es-CO" dirty="0"/>
              <a:t>“Qué interesante tu viaje y sí tienes que ir a una discoteca.”</a:t>
            </a:r>
          </a:p>
          <a:p>
            <a:r>
              <a:rPr lang="es-CO" dirty="0">
                <a:solidFill>
                  <a:srgbClr val="00B050"/>
                </a:solidFill>
              </a:rPr>
              <a:t>Ahora piensa…</a:t>
            </a:r>
          </a:p>
          <a:p>
            <a:r>
              <a:rPr lang="es-CO" dirty="0"/>
              <a:t>¿Cuál fue el último viaje que hicieron? </a:t>
            </a:r>
          </a:p>
          <a:p>
            <a:r>
              <a:rPr lang="es-CO" dirty="0"/>
              <a:t>¿A dónde? ______Los Angeles___________  </a:t>
            </a:r>
          </a:p>
          <a:p>
            <a:r>
              <a:rPr lang="es-CO" dirty="0"/>
              <a:t>¿Cuándo? _______el mes pasado______________</a:t>
            </a:r>
          </a:p>
          <a:p>
            <a:r>
              <a:rPr lang="es-CO" dirty="0"/>
              <a:t>¿Cómo era el clima? _____Mucho sol_______</a:t>
            </a:r>
          </a:p>
          <a:p>
            <a:r>
              <a:rPr lang="es-CO" dirty="0"/>
              <a:t>¿Cómo fue el viaje? _____Muy divertido</a:t>
            </a:r>
          </a:p>
          <a:p>
            <a:r>
              <a:rPr lang="es-CO" dirty="0">
                <a:solidFill>
                  <a:srgbClr val="92D050"/>
                </a:solidFill>
              </a:rPr>
              <a:t>Oración completa: </a:t>
            </a:r>
          </a:p>
          <a:p>
            <a:r>
              <a:rPr lang="es-CO" dirty="0"/>
              <a:t>“El último viaje que hice fue a Los Angeles el mes pasado. Hacía buen clima porque había mucho sol. Fue muy divertido”</a:t>
            </a:r>
          </a:p>
          <a:p>
            <a:endParaRPr lang="es-CO" dirty="0"/>
          </a:p>
          <a:p>
            <a:r>
              <a:rPr lang="es-CO" b="1" dirty="0">
                <a:solidFill>
                  <a:srgbClr val="92D050"/>
                </a:solidFill>
              </a:rPr>
              <a:t>Ahora une las oraciones:</a:t>
            </a:r>
          </a:p>
          <a:p>
            <a:r>
              <a:rPr lang="es-CO" dirty="0"/>
              <a:t>“Qué interesante tu viaje y sí tienes que ir a una discoteca. El último viaje que hice fue a Los Angeles el mes pasado. Hacía buen clima porque había mucho sol. Fue muy divertido”</a:t>
            </a:r>
          </a:p>
          <a:p>
            <a:endParaRPr lang="es-CO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458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305A-501D-E042-882C-9C24F51A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0" y="265757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500" b="1" dirty="0">
                <a:solidFill>
                  <a:srgbClr val="0070C0"/>
                </a:solidFill>
              </a:rPr>
              <a:t>Para empezar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2F8449-27FF-334F-91C5-FB03DDCD1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933" y="-18584"/>
            <a:ext cx="7266612" cy="68797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810F86-A0EF-444C-B3B5-87FDB60C48DB}"/>
              </a:ext>
            </a:extLst>
          </p:cNvPr>
          <p:cNvSpPr/>
          <p:nvPr/>
        </p:nvSpPr>
        <p:spPr>
          <a:xfrm>
            <a:off x="335797" y="13570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5000" b="1" dirty="0">
                <a:solidFill>
                  <a:schemeClr val="accent2">
                    <a:lumMod val="75000"/>
                  </a:schemeClr>
                </a:solidFill>
              </a:rPr>
              <a:t>En la ciudad</a:t>
            </a:r>
          </a:p>
          <a:p>
            <a:r>
              <a:rPr lang="es-ES_tradnl" sz="4000" b="1" dirty="0">
                <a:solidFill>
                  <a:srgbClr val="00B050"/>
                </a:solidFill>
              </a:rPr>
              <a:t>Vocabulario</a:t>
            </a:r>
            <a:r>
              <a:rPr lang="es-ES_tradnl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s-ES_tradnl" sz="5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_tradnl" sz="3000" b="1" dirty="0">
                <a:solidFill>
                  <a:srgbClr val="FFC000"/>
                </a:solidFill>
              </a:rPr>
              <a:t>p.44-45</a:t>
            </a:r>
            <a:endParaRPr lang="es-ES_tradnl"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1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307</Words>
  <Application>Microsoft Macintosh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Caslon Pro</vt:lpstr>
      <vt:lpstr>Arial</vt:lpstr>
      <vt:lpstr>Arial Black</vt:lpstr>
      <vt:lpstr>Calibri</vt:lpstr>
      <vt:lpstr>Calibri Light</vt:lpstr>
      <vt:lpstr>Office Theme</vt:lpstr>
      <vt:lpstr>Prueba 1 </vt:lpstr>
      <vt:lpstr>PowerPoint Presentation</vt:lpstr>
      <vt:lpstr>BLOG DE UN CATALÁN EN COLOMBIA p.42</vt:lpstr>
      <vt:lpstr>PowerPoint Presentation</vt:lpstr>
      <vt:lpstr>Para empezar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 1 (40 minutos)</dc:title>
  <dc:creator>Meloddye Carpio Rios</dc:creator>
  <cp:lastModifiedBy>Meloddye Carpio Rios</cp:lastModifiedBy>
  <cp:revision>4</cp:revision>
  <dcterms:created xsi:type="dcterms:W3CDTF">2018-06-21T21:36:20Z</dcterms:created>
  <dcterms:modified xsi:type="dcterms:W3CDTF">2018-06-21T22:11:04Z</dcterms:modified>
</cp:coreProperties>
</file>